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0"/>
  </p:notesMasterIdLst>
  <p:sldIdLst>
    <p:sldId id="272" r:id="rId2"/>
    <p:sldId id="263" r:id="rId3"/>
    <p:sldId id="258" r:id="rId4"/>
    <p:sldId id="286" r:id="rId5"/>
    <p:sldId id="270" r:id="rId6"/>
    <p:sldId id="277" r:id="rId7"/>
    <p:sldId id="276" r:id="rId8"/>
    <p:sldId id="260" r:id="rId9"/>
    <p:sldId id="259" r:id="rId10"/>
    <p:sldId id="289" r:id="rId11"/>
    <p:sldId id="268" r:id="rId12"/>
    <p:sldId id="281" r:id="rId13"/>
    <p:sldId id="290" r:id="rId14"/>
    <p:sldId id="271" r:id="rId15"/>
    <p:sldId id="283" r:id="rId16"/>
    <p:sldId id="280" r:id="rId17"/>
    <p:sldId id="273" r:id="rId18"/>
    <p:sldId id="264" r:id="rId19"/>
    <p:sldId id="288" r:id="rId20"/>
    <p:sldId id="262" r:id="rId21"/>
    <p:sldId id="274" r:id="rId22"/>
    <p:sldId id="275" r:id="rId23"/>
    <p:sldId id="265" r:id="rId24"/>
    <p:sldId id="284" r:id="rId25"/>
    <p:sldId id="261" r:id="rId26"/>
    <p:sldId id="267" r:id="rId27"/>
    <p:sldId id="285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E3D"/>
    <a:srgbClr val="D9B113"/>
    <a:srgbClr val="A5A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2" autoAdjust="0"/>
    <p:restoredTop sz="94640" autoAdjust="0"/>
  </p:normalViewPr>
  <p:slideViewPr>
    <p:cSldViewPr snapToGrid="0" snapToObjects="1">
      <p:cViewPr varScale="1">
        <p:scale>
          <a:sx n="105" d="100"/>
          <a:sy n="105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notesViewPr>
    <p:cSldViewPr snapToGrid="0" snapToObjects="1">
      <p:cViewPr varScale="1">
        <p:scale>
          <a:sx n="82" d="100"/>
          <a:sy n="82" d="100"/>
        </p:scale>
        <p:origin x="-29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6934-D546-C245-9193-7E6A724BB263}" type="datetimeFigureOut">
              <a:rPr lang="en-US" smtClean="0"/>
              <a:t>05/3/19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F0B2F-BE8A-2D42-BB76-4F59F53B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Snack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Tray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0B2F-BE8A-2D42-BB76-4F59F53B6A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0B2F-BE8A-2D42-BB76-4F59F53B6A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0B2F-BE8A-2D42-BB76-4F59F53B6A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A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5011256"/>
            <a:ext cx="7423210" cy="664606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Lunchroom Quiz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853345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ETC logo 2017 Dani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611" y="341616"/>
            <a:ext cx="6400800" cy="457200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rSnackContainer-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304" y="450659"/>
            <a:ext cx="5937844" cy="3958563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776" y="4605632"/>
            <a:ext cx="7196328" cy="6408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Plastic Snack Pack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34411"/>
            <a:ext cx="7196328" cy="71208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Ketchup Packets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Ketchup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471124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75060"/>
            <a:ext cx="7196328" cy="77143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Juice Pouch + Boxes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Juice-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538" y="496683"/>
            <a:ext cx="5967566" cy="3978377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8880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y-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544" y="471385"/>
            <a:ext cx="5956115" cy="3970743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776" y="4671102"/>
            <a:ext cx="7196328" cy="6408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Paper Tray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  <a:ln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93537"/>
            <a:ext cx="7196328" cy="6408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Bowls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45705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OvalPolystyrene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99" y="658925"/>
            <a:ext cx="3956197" cy="263746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pic>
        <p:nvPicPr>
          <p:cNvPr id="6" name="Picture 5" descr="BRoundPlastic-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5" y="658925"/>
            <a:ext cx="3956198" cy="263746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22541"/>
            <a:ext cx="7196328" cy="72395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Ice Cream Cup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IMG_19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744" y="508882"/>
            <a:ext cx="5958512" cy="385522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900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605632"/>
            <a:ext cx="7196328" cy="6408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Milk Cartons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IMG_19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530358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630272"/>
            <a:ext cx="7196328" cy="66460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PB+J Sandwich Wrapper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306180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Plastic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530358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81892"/>
            <a:ext cx="7196328" cy="66460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Clam Shell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lamShell-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09" y="536217"/>
            <a:ext cx="5940782" cy="3960521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7381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34411"/>
            <a:ext cx="7196328" cy="71208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Paper Napkins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 descr="napkins-blue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22" y="434498"/>
            <a:ext cx="5950303" cy="396686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9873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81892"/>
            <a:ext cx="7196328" cy="66460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Cups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learCups-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286" y="449538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1566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4524339"/>
            <a:ext cx="7696209" cy="81891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Sandwich Container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354560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learSandwichbox-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553991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817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81892"/>
            <a:ext cx="7196328" cy="66460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Container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SquareBcontainer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542453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961" y="4868063"/>
            <a:ext cx="7754973" cy="675908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Paper Tray, Paper Napkin, Popsicle Stick + Food Waste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366655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TrayFull-R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31" y="526518"/>
            <a:ext cx="5937193" cy="39581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46281"/>
            <a:ext cx="7196328" cy="70021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Chips Bags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hipsBags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68" y="473729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057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629373"/>
            <a:ext cx="7196328" cy="6171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Foil Wrapper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Foil-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68" y="405188"/>
            <a:ext cx="5950857" cy="3967237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900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98801"/>
            <a:ext cx="7196328" cy="74769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Cookie Bag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ookiewrapp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62" y="437442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40518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Paper Towels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Napkins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09" y="451066"/>
            <a:ext cx="5940782" cy="3960521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9404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34411"/>
            <a:ext cx="7196328" cy="71208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Straws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Straws-Bl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62" y="376967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6900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C logo 2017 Dani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611" y="1043126"/>
            <a:ext cx="6400800" cy="457200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45439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86930"/>
            <a:ext cx="7196328" cy="75956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Wax Paper Wrapper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GreenPaper-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19" y="538236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8574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93762"/>
            <a:ext cx="7196328" cy="65273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Paper Boats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PaperBoats-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09" y="498774"/>
            <a:ext cx="5940783" cy="3960521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67216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93762"/>
            <a:ext cx="7196328" cy="65273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Mustard Pack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Mustard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79" y="530358"/>
            <a:ext cx="5946642" cy="39644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175616"/>
            <a:ext cx="7196328" cy="1110004"/>
          </a:xfrm>
        </p:spPr>
        <p:txBody>
          <a:bodyPr/>
          <a:lstStyle/>
          <a:p>
            <a:r>
              <a:rPr lang="en-US" sz="4200" dirty="0" smtClean="0">
                <a:solidFill>
                  <a:srgbClr val="FFFFFF"/>
                </a:solidFill>
              </a:rPr>
              <a:t>Utensils + Wrapper + Napkin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94087"/>
            <a:ext cx="7196328" cy="98755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UtensilswBag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73" y="473727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605632"/>
            <a:ext cx="7196328" cy="6408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Paper Trays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Trays-Black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476" y="429381"/>
            <a:ext cx="5950857" cy="396723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68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593762"/>
            <a:ext cx="7196328" cy="65273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Foil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Foil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286" y="489856"/>
            <a:ext cx="5938762" cy="395917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20438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98801"/>
            <a:ext cx="7196328" cy="747696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Plastic Fruit Pack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Trash or Compost?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Fruit-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09" y="439196"/>
            <a:ext cx="5940782" cy="3960521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0346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253</TotalTime>
  <Words>196</Words>
  <Application>Microsoft Macintosh PowerPoint</Application>
  <PresentationFormat>On-screen Show (4:3)</PresentationFormat>
  <Paragraphs>61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Habitat</vt:lpstr>
      <vt:lpstr>Lunchroom Quiz</vt:lpstr>
      <vt:lpstr>Plastic Cups  </vt:lpstr>
      <vt:lpstr>Wax Paper Wrapper  </vt:lpstr>
      <vt:lpstr>Paper Boats</vt:lpstr>
      <vt:lpstr>Mustard Pack  </vt:lpstr>
      <vt:lpstr>Utensils + Wrapper + Napkin</vt:lpstr>
      <vt:lpstr>Paper Trays </vt:lpstr>
      <vt:lpstr>Foil  </vt:lpstr>
      <vt:lpstr>Plastic Fruit Pack  </vt:lpstr>
      <vt:lpstr>PowerPoint Presentation</vt:lpstr>
      <vt:lpstr>Ketchup Packets  </vt:lpstr>
      <vt:lpstr>Juice Pouch + Boxes</vt:lpstr>
      <vt:lpstr>PowerPoint Presentation</vt:lpstr>
      <vt:lpstr>Plastic Bowls</vt:lpstr>
      <vt:lpstr>Plastic Ice Cream Cup  </vt:lpstr>
      <vt:lpstr>Milk Cartons  </vt:lpstr>
      <vt:lpstr>PB+J Sandwich Wrapper </vt:lpstr>
      <vt:lpstr>Plastic Clam Shell</vt:lpstr>
      <vt:lpstr>Paper Napkins</vt:lpstr>
      <vt:lpstr>Plastic Sandwich Container</vt:lpstr>
      <vt:lpstr>Plastic Container  </vt:lpstr>
      <vt:lpstr>Paper Tray, Paper Napkin, Popsicle Stick + Food Waste</vt:lpstr>
      <vt:lpstr>Chips Bags  </vt:lpstr>
      <vt:lpstr>Foil Wrapper</vt:lpstr>
      <vt:lpstr>Plastic Cookie Bag</vt:lpstr>
      <vt:lpstr>Paper Towels  </vt:lpstr>
      <vt:lpstr>Plastic Straws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or Compost?</dc:title>
  <dc:creator>Shawn Kennedy</dc:creator>
  <cp:lastModifiedBy>Shawn Kennedy</cp:lastModifiedBy>
  <cp:revision>28</cp:revision>
  <dcterms:created xsi:type="dcterms:W3CDTF">2018-04-10T15:32:22Z</dcterms:created>
  <dcterms:modified xsi:type="dcterms:W3CDTF">2019-03-05T16:31:55Z</dcterms:modified>
</cp:coreProperties>
</file>