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83" r:id="rId20"/>
    <p:sldId id="275" r:id="rId21"/>
    <p:sldId id="276" r:id="rId22"/>
    <p:sldId id="277" r:id="rId23"/>
    <p:sldId id="279" r:id="rId24"/>
    <p:sldId id="280" r:id="rId25"/>
    <p:sldId id="281" r:id="rId26"/>
    <p:sldId id="278" r:id="rId27"/>
    <p:sldId id="282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E3E"/>
    <a:srgbClr val="00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2144F-4848-2240-BF20-D1A3C7639A21}" type="datetimeFigureOut">
              <a:rPr lang="en-US" smtClean="0"/>
              <a:t>05/3/19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7A3B7-C556-8C4D-A749-0985BBF5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7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Cups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08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Ketchup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0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Juice Boxes</a:t>
            </a:r>
            <a:r>
              <a:rPr lang="en-US" baseline="0" dirty="0" smtClean="0"/>
              <a:t> and Juice Pouch with Straws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3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Tray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5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</a:t>
            </a:r>
            <a:r>
              <a:rPr lang="en-US" baseline="0" dirty="0" smtClean="0"/>
              <a:t>Bowls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21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Ice Cream Cup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4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Milk Cartons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r>
              <a:rPr lang="en-US" baseline="0" dirty="0" smtClean="0"/>
              <a:t> PB+J Sandwich Wrapper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Clam 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Napkins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r>
              <a:rPr lang="en-US" baseline="0" dirty="0" smtClean="0"/>
              <a:t> Sandwich Container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Wax Paper</a:t>
            </a:r>
            <a:r>
              <a:rPr lang="en-US" baseline="0" dirty="0" smtClean="0"/>
              <a:t> Wrapper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r>
              <a:rPr lang="en-US" baseline="0" dirty="0" smtClean="0"/>
              <a:t> Container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r>
              <a:rPr lang="en-US" baseline="0" dirty="0" smtClean="0"/>
              <a:t> Waste, Napkin, Popsicle Stick on Tray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Foil Chips Bags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Foil Wrapper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r>
              <a:rPr lang="en-US" baseline="0" dirty="0" smtClean="0"/>
              <a:t> Cookie Wrapper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Towels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Straws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6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Boats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Mustard Container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9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Utensils, napkin and bag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Trays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Foil Wrapper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r>
              <a:rPr lang="en-US" baseline="0" dirty="0" smtClean="0"/>
              <a:t> 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Snack Container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A3B7-C556-8C4D-A749-0985BBF589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6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6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6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4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A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FFD5-DD60-4541-9675-5EE35D1633CF}" type="datetimeFigureOut">
              <a:rPr lang="en-US" smtClean="0"/>
              <a:t>05/3/19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F811-4CAA-1045-BFEB-76C22C5A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3309" y="5182059"/>
            <a:ext cx="3437383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Lunchroom Items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ETC logo 2017 Dani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409" y="628779"/>
            <a:ext cx="6374599" cy="45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ClearSnackContainer-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84" y="636182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Ketchup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056" y="641107"/>
            <a:ext cx="6386673" cy="4257782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Juice-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87" y="624602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Compost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Tray-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056" y="616449"/>
            <a:ext cx="6386673" cy="4257782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OvalPolystyrene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791" y="621984"/>
            <a:ext cx="4250855" cy="283390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6" name="Picture 5" descr="BRoundPlastic-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41" y="621984"/>
            <a:ext cx="4250856" cy="283390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IMG_192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256" y="536856"/>
            <a:ext cx="6380744" cy="412841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IMG_19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056" y="641107"/>
            <a:ext cx="6386673" cy="4257782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Plastic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84" y="624602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lamShell-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056" y="665765"/>
            <a:ext cx="6386673" cy="4257782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35430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Compost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napkins-blu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486" y="528352"/>
            <a:ext cx="6388243" cy="4258828"/>
          </a:xfrm>
          <a:prstGeom prst="rect">
            <a:avLst/>
          </a:prstGeom>
          <a:ln w="38100" cmpd="sng">
            <a:solidFill>
              <a:srgbClr val="D9B113"/>
            </a:solidFill>
          </a:ln>
        </p:spPr>
      </p:pic>
    </p:spTree>
    <p:extLst>
      <p:ext uri="{BB962C8B-B14F-4D97-AF65-F5344CB8AC3E}">
        <p14:creationId xmlns:p14="http://schemas.microsoft.com/office/powerpoint/2010/main" val="173297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ClearCups-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508" y="641108"/>
            <a:ext cx="6381697" cy="4254464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80985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learSandwichbox-Bla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54" y="628711"/>
            <a:ext cx="6386775" cy="425785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35430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SquareBcontainer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84" y="636931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35430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Compost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TrayFull-R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84" y="624602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35430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ChipsBags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54" y="628711"/>
            <a:ext cx="6386775" cy="425785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0190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Foil-whi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721" y="646369"/>
            <a:ext cx="6308254" cy="4205502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190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Cookiewrapp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359" y="647898"/>
            <a:ext cx="6382414" cy="4254943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3297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Compost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Napkins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84" y="624602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35430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Straws-Bl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317" y="632450"/>
            <a:ext cx="6368153" cy="4245436"/>
          </a:xfrm>
          <a:prstGeom prst="rect">
            <a:avLst/>
          </a:prstGeom>
          <a:ln w="38100" cmpd="sng">
            <a:solidFill>
              <a:srgbClr val="D9B113"/>
            </a:solidFill>
          </a:ln>
        </p:spPr>
      </p:pic>
    </p:spTree>
    <p:extLst>
      <p:ext uri="{BB962C8B-B14F-4D97-AF65-F5344CB8AC3E}">
        <p14:creationId xmlns:p14="http://schemas.microsoft.com/office/powerpoint/2010/main" val="173297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C logo 2017 Dani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09" y="1124079"/>
            <a:ext cx="6374599" cy="45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Compost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GreenPaper-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75" y="579463"/>
            <a:ext cx="6374174" cy="4249449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52437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Compost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PaperBoats-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258" y="678094"/>
            <a:ext cx="6386673" cy="4257782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Mustard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84" y="661588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UtensilswBag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587" y="661588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Compost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Trays-Bla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84" y="537550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Foil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601" y="648511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706" y="4787180"/>
            <a:ext cx="2297023" cy="132942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Trash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Fruit-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614" y="636182"/>
            <a:ext cx="6374445" cy="424963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7629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133</Words>
  <Application>Microsoft Macintosh PowerPoint</Application>
  <PresentationFormat>On-screen Show (4:3)</PresentationFormat>
  <Paragraphs>79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Lunchroom Items</vt:lpstr>
      <vt:lpstr>Trash</vt:lpstr>
      <vt:lpstr>Compost</vt:lpstr>
      <vt:lpstr>Compost</vt:lpstr>
      <vt:lpstr>Trash</vt:lpstr>
      <vt:lpstr>Trash</vt:lpstr>
      <vt:lpstr>Compost</vt:lpstr>
      <vt:lpstr>Trash</vt:lpstr>
      <vt:lpstr>Trash</vt:lpstr>
      <vt:lpstr>Trash</vt:lpstr>
      <vt:lpstr>Trash</vt:lpstr>
      <vt:lpstr>Trash</vt:lpstr>
      <vt:lpstr>Compost</vt:lpstr>
      <vt:lpstr>Trash</vt:lpstr>
      <vt:lpstr>Trash</vt:lpstr>
      <vt:lpstr>Trash</vt:lpstr>
      <vt:lpstr>Trash</vt:lpstr>
      <vt:lpstr>Trash</vt:lpstr>
      <vt:lpstr>Compost</vt:lpstr>
      <vt:lpstr>Trash</vt:lpstr>
      <vt:lpstr>Trash</vt:lpstr>
      <vt:lpstr>Compost</vt:lpstr>
      <vt:lpstr>Trash</vt:lpstr>
      <vt:lpstr>Trash</vt:lpstr>
      <vt:lpstr>Trash</vt:lpstr>
      <vt:lpstr>Compost</vt:lpstr>
      <vt:lpstr>Trash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  white text royal blue</dc:title>
  <dc:creator>Shawn Kennedy</dc:creator>
  <cp:lastModifiedBy>Shawn Kennedy</cp:lastModifiedBy>
  <cp:revision>17</cp:revision>
  <dcterms:created xsi:type="dcterms:W3CDTF">2018-04-13T17:53:08Z</dcterms:created>
  <dcterms:modified xsi:type="dcterms:W3CDTF">2019-03-05T16:30:06Z</dcterms:modified>
</cp:coreProperties>
</file>